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5" r:id="rId1"/>
  </p:sldMasterIdLst>
  <p:sldIdLst>
    <p:sldId id="256" r:id="rId2"/>
    <p:sldId id="264" r:id="rId3"/>
    <p:sldId id="268" r:id="rId4"/>
    <p:sldId id="270" r:id="rId5"/>
    <p:sldId id="272" r:id="rId6"/>
    <p:sldId id="266" r:id="rId7"/>
    <p:sldId id="273" r:id="rId8"/>
    <p:sldId id="275" r:id="rId9"/>
    <p:sldId id="276" r:id="rId10"/>
    <p:sldId id="274" r:id="rId11"/>
    <p:sldId id="277" r:id="rId12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08" autoAdjust="0"/>
    <p:restoredTop sz="95501" autoAdjust="0"/>
  </p:normalViewPr>
  <p:slideViewPr>
    <p:cSldViewPr>
      <p:cViewPr varScale="1">
        <p:scale>
          <a:sx n="74" d="100"/>
          <a:sy n="74" d="100"/>
        </p:scale>
        <p:origin x="40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2A5-4CF3-4E1C-A6C3-4B3719F93264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37ADDAC1-F96A-465F-856D-66F97437B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222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2A5-4CF3-4E1C-A6C3-4B3719F93264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37ADDAC1-F96A-465F-856D-66F97437B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039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2A5-4CF3-4E1C-A6C3-4B3719F93264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37ADDAC1-F96A-465F-856D-66F97437BBC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9330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2A5-4CF3-4E1C-A6C3-4B3719F93264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7ADDAC1-F96A-465F-856D-66F97437B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484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2A5-4CF3-4E1C-A6C3-4B3719F93264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7ADDAC1-F96A-465F-856D-66F97437BBC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2631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2A5-4CF3-4E1C-A6C3-4B3719F93264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7ADDAC1-F96A-465F-856D-66F97437B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959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2A5-4CF3-4E1C-A6C3-4B3719F93264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DDAC1-F96A-465F-856D-66F97437B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6852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2A5-4CF3-4E1C-A6C3-4B3719F93264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DDAC1-F96A-465F-856D-66F97437B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26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2A5-4CF3-4E1C-A6C3-4B3719F93264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DDAC1-F96A-465F-856D-66F97437B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264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2A5-4CF3-4E1C-A6C3-4B3719F93264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37ADDAC1-F96A-465F-856D-66F97437B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520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2A5-4CF3-4E1C-A6C3-4B3719F93264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37ADDAC1-F96A-465F-856D-66F97437B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806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2A5-4CF3-4E1C-A6C3-4B3719F93264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37ADDAC1-F96A-465F-856D-66F97437B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24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2A5-4CF3-4E1C-A6C3-4B3719F93264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DDAC1-F96A-465F-856D-66F97437B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267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2A5-4CF3-4E1C-A6C3-4B3719F93264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DDAC1-F96A-465F-856D-66F97437B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458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2A5-4CF3-4E1C-A6C3-4B3719F93264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DDAC1-F96A-465F-856D-66F97437B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01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2A5-4CF3-4E1C-A6C3-4B3719F93264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7ADDAC1-F96A-465F-856D-66F97437B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369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-318"/>
            <a:ext cx="1952272" cy="6853571"/>
            <a:chOff x="6627813" y="195220"/>
            <a:chExt cx="1952625" cy="5678531"/>
          </a:xfrm>
          <a:solidFill>
            <a:schemeClr val="accent1"/>
          </a:solidFill>
        </p:grpSpPr>
        <p:sp>
          <p:nvSpPr>
            <p:cNvPr id="50" name="Freeform 27"/>
            <p:cNvSpPr/>
            <p:nvPr/>
          </p:nvSpPr>
          <p:spPr bwMode="auto">
            <a:xfrm>
              <a:off x="6627813" y="19522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022A5-4CF3-4E1C-A6C3-4B3719F93264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7ADDAC1-F96A-465F-856D-66F97437B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842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36" r:id="rId1"/>
    <p:sldLayoutId id="2147484037" r:id="rId2"/>
    <p:sldLayoutId id="2147484038" r:id="rId3"/>
    <p:sldLayoutId id="2147484039" r:id="rId4"/>
    <p:sldLayoutId id="2147484040" r:id="rId5"/>
    <p:sldLayoutId id="2147484041" r:id="rId6"/>
    <p:sldLayoutId id="2147484042" r:id="rId7"/>
    <p:sldLayoutId id="2147484043" r:id="rId8"/>
    <p:sldLayoutId id="2147484044" r:id="rId9"/>
    <p:sldLayoutId id="2147484045" r:id="rId10"/>
    <p:sldLayoutId id="2147484046" r:id="rId11"/>
    <p:sldLayoutId id="2147484047" r:id="rId12"/>
    <p:sldLayoutId id="2147484048" r:id="rId13"/>
    <p:sldLayoutId id="2147484049" r:id="rId14"/>
    <p:sldLayoutId id="2147484050" r:id="rId15"/>
    <p:sldLayoutId id="214748405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914400"/>
            <a:ext cx="1101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703262" y="228600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Presentation on </a:t>
            </a:r>
          </a:p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Swayampurna Goa</a:t>
            </a:r>
          </a:p>
          <a:p>
            <a:pPr algn="ctr"/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</a:p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Electricity Department. </a:t>
            </a:r>
          </a:p>
        </p:txBody>
      </p:sp>
    </p:spTree>
    <p:extLst>
      <p:ext uri="{BB962C8B-B14F-4D97-AF65-F5344CB8AC3E}">
        <p14:creationId xmlns:p14="http://schemas.microsoft.com/office/powerpoint/2010/main" val="1442413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465049F-34A9-4482-AD8C-DA68DCBF4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762000"/>
            <a:ext cx="8382000" cy="3733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000" b="1" dirty="0"/>
              <a:t>        Taluka : </a:t>
            </a:r>
            <a:r>
              <a:rPr lang="en-IN" sz="3000" b="1" dirty="0" err="1"/>
              <a:t>Sanguem</a:t>
            </a:r>
            <a:r>
              <a:rPr lang="en-IN" sz="3000" b="1" dirty="0"/>
              <a:t> &amp; </a:t>
            </a:r>
            <a:r>
              <a:rPr lang="en-IN" sz="3000" b="1" dirty="0" err="1"/>
              <a:t>Quepem</a:t>
            </a:r>
            <a:endParaRPr lang="en-IN" sz="3000" b="1" dirty="0"/>
          </a:p>
          <a:p>
            <a:pPr marL="0" indent="0">
              <a:buNone/>
            </a:pPr>
            <a:r>
              <a:rPr lang="en-IN" sz="3000" dirty="0"/>
              <a:t>		</a:t>
            </a: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Contact Person: Shri </a:t>
            </a:r>
            <a:r>
              <a:rPr lang="en-IN" sz="3000" dirty="0" err="1">
                <a:latin typeface="Arial" panose="020B0604020202020204" pitchFamily="34" charset="0"/>
                <a:cs typeface="Arial" panose="020B0604020202020204" pitchFamily="34" charset="0"/>
              </a:rPr>
              <a:t>Vinayak</a:t>
            </a: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dirty="0" err="1">
                <a:latin typeface="Arial" panose="020B0604020202020204" pitchFamily="34" charset="0"/>
                <a:cs typeface="Arial" panose="020B0604020202020204" pitchFamily="34" charset="0"/>
              </a:rPr>
              <a:t>Mhalshekar</a:t>
            </a:r>
            <a:endParaRPr lang="en-IN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		Designation: Executive Engineer</a:t>
            </a:r>
          </a:p>
          <a:p>
            <a:pPr marL="0" indent="0">
              <a:buNone/>
            </a:pP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		Mobile No: 8380015007</a:t>
            </a:r>
          </a:p>
          <a:p>
            <a:pPr marL="0" indent="0">
              <a:buNone/>
            </a:pP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		e-mail ID: eediv7@yahoo.co.in</a:t>
            </a:r>
          </a:p>
          <a:p>
            <a:pPr marL="0" indent="0">
              <a:buNone/>
            </a:pP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641199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465049F-34A9-4482-AD8C-DA68DCBF4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762000"/>
            <a:ext cx="8382000" cy="3733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000" b="1" dirty="0"/>
              <a:t>        </a:t>
            </a:r>
          </a:p>
          <a:p>
            <a:pPr marL="0" indent="0">
              <a:buNone/>
            </a:pPr>
            <a:endParaRPr lang="en-IN" sz="3000" b="1" dirty="0"/>
          </a:p>
          <a:p>
            <a:pPr marL="0" indent="0">
              <a:buNone/>
            </a:pPr>
            <a:endParaRPr lang="en-IN" sz="3000" b="1" dirty="0"/>
          </a:p>
          <a:p>
            <a:pPr marL="0" indent="0">
              <a:buNone/>
            </a:pPr>
            <a:endParaRPr lang="en-IN" sz="3000" b="1" dirty="0"/>
          </a:p>
          <a:p>
            <a:pPr marL="0" indent="0" algn="ctr">
              <a:buNone/>
            </a:pPr>
            <a:r>
              <a:rPr lang="en-IN" sz="4000" b="1" dirty="0"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366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BFD9D-FBA1-40F3-86A5-8E5050ECE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57200"/>
            <a:ext cx="7696200" cy="1052290"/>
          </a:xfrm>
        </p:spPr>
        <p:txBody>
          <a:bodyPr>
            <a:noAutofit/>
          </a:bodyPr>
          <a:lstStyle/>
          <a:p>
            <a:r>
              <a:rPr lang="en-IN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Online Application for New Connections &amp; other Services.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3E051-6E00-4E16-BC04-2AFAD2645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2" y="1919510"/>
            <a:ext cx="7391398" cy="470989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Services:</a:t>
            </a:r>
          </a:p>
          <a:p>
            <a:pPr>
              <a:buAutoNum type="alphaLcParenR"/>
            </a:pP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Change of Load</a:t>
            </a:r>
          </a:p>
          <a:p>
            <a:pPr>
              <a:buAutoNum type="alphaLcParenR"/>
            </a:pP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Change of Name </a:t>
            </a:r>
          </a:p>
          <a:p>
            <a:pPr>
              <a:buAutoNum type="alphaLcParenR"/>
            </a:pP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Change of Category.</a:t>
            </a:r>
          </a:p>
          <a:p>
            <a:pPr>
              <a:buAutoNum type="alphaLcParenR"/>
            </a:pP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Shifting of meters</a:t>
            </a:r>
            <a:endParaRPr lang="en-IN" sz="3200" dirty="0"/>
          </a:p>
          <a:p>
            <a:pPr marL="0" indent="0"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Visit Electricity Department Website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 https://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www.goaelectricity.gov.in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973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3A70EAF-D0D6-4BD1-A3F7-D2E04343A9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90600"/>
            <a:ext cx="9067800" cy="57150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876F9C7E-C171-416D-BD8C-A51084AE2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6455" y="304800"/>
            <a:ext cx="6607946" cy="595090"/>
          </a:xfrm>
        </p:spPr>
        <p:txBody>
          <a:bodyPr>
            <a:normAutofit fontScale="90000"/>
          </a:bodyPr>
          <a:lstStyle/>
          <a:p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Screenshot of Department website</a:t>
            </a:r>
            <a:endParaRPr lang="en-IN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251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E29F51F-59E5-4F12-B521-B78291B331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066800"/>
            <a:ext cx="8839200" cy="57150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09501A92-2826-42BF-891A-00ED1B21D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52400"/>
            <a:ext cx="7924799" cy="685800"/>
          </a:xfrm>
        </p:spPr>
        <p:txBody>
          <a:bodyPr>
            <a:normAutofit fontScale="90000"/>
          </a:bodyPr>
          <a:lstStyle/>
          <a:p>
            <a:r>
              <a:rPr lang="en-US" sz="3200" u="sng" dirty="0">
                <a:latin typeface="Arial" panose="020B0604020202020204" pitchFamily="34" charset="0"/>
                <a:cs typeface="Arial" panose="020B0604020202020204" pitchFamily="34" charset="0"/>
              </a:rPr>
              <a:t>Screenshot of Webpage for All Online services</a:t>
            </a:r>
            <a:endParaRPr lang="en-IN" sz="32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736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09501A92-2826-42BF-891A-00ED1B21D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1" y="605507"/>
            <a:ext cx="7924799" cy="685800"/>
          </a:xfrm>
        </p:spPr>
        <p:txBody>
          <a:bodyPr>
            <a:normAutofit/>
          </a:bodyPr>
          <a:lstStyle/>
          <a:p>
            <a:r>
              <a:rPr lang="en-US" sz="3200" u="sng" dirty="0">
                <a:latin typeface="Arial" panose="020B0604020202020204" pitchFamily="34" charset="0"/>
                <a:cs typeface="Arial" panose="020B0604020202020204" pitchFamily="34" charset="0"/>
              </a:rPr>
              <a:t>Screenshot for New Power Connections</a:t>
            </a:r>
            <a:endParaRPr lang="en-IN" sz="32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" y="1291307"/>
            <a:ext cx="8153400" cy="5542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26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69D92-66F8-4FD5-A39C-B8673E147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1" y="304800"/>
            <a:ext cx="6934200" cy="976090"/>
          </a:xfrm>
        </p:spPr>
        <p:txBody>
          <a:bodyPr>
            <a:noAutofit/>
          </a:bodyPr>
          <a:lstStyle/>
          <a:p>
            <a:pPr algn="ctr"/>
            <a:r>
              <a:rPr lang="en-US" sz="3000" b="1" u="sng" dirty="0">
                <a:latin typeface="Arial" panose="020B0604020202020204" pitchFamily="34" charset="0"/>
                <a:cs typeface="Arial" panose="020B0604020202020204" pitchFamily="34" charset="0"/>
              </a:rPr>
              <a:t>Department Contact Persons for </a:t>
            </a:r>
            <a:r>
              <a:rPr lang="en-US" sz="3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Swayampurna </a:t>
            </a:r>
            <a:r>
              <a:rPr lang="en-US" sz="3000" b="1" u="sng" dirty="0">
                <a:latin typeface="Arial" panose="020B0604020202020204" pitchFamily="34" charset="0"/>
                <a:cs typeface="Arial" panose="020B0604020202020204" pitchFamily="34" charset="0"/>
              </a:rPr>
              <a:t>Goa</a:t>
            </a:r>
            <a:endParaRPr lang="en-IN" sz="3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5049F-34A9-4482-AD8C-DA68DCBF4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5257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N" sz="3000" b="1" dirty="0"/>
              <a:t>         Taluka : </a:t>
            </a:r>
            <a:r>
              <a:rPr lang="en-IN" sz="3000" b="1" dirty="0" err="1"/>
              <a:t>Tiswadi</a:t>
            </a:r>
            <a:endParaRPr lang="en-IN" sz="3000" b="1" dirty="0"/>
          </a:p>
          <a:p>
            <a:pPr marL="0" indent="0">
              <a:buNone/>
            </a:pPr>
            <a:r>
              <a:rPr lang="en-IN" sz="3000" dirty="0"/>
              <a:t>		</a:t>
            </a: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Contact Person: Shri </a:t>
            </a:r>
            <a:r>
              <a:rPr lang="en-IN" sz="3000" dirty="0" err="1">
                <a:latin typeface="Arial" panose="020B0604020202020204" pitchFamily="34" charset="0"/>
                <a:cs typeface="Arial" panose="020B0604020202020204" pitchFamily="34" charset="0"/>
              </a:rPr>
              <a:t>Arun</a:t>
            </a: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dirty="0" err="1">
                <a:latin typeface="Arial" panose="020B0604020202020204" pitchFamily="34" charset="0"/>
                <a:cs typeface="Arial" panose="020B0604020202020204" pitchFamily="34" charset="0"/>
              </a:rPr>
              <a:t>Patil</a:t>
            </a:r>
            <a:endParaRPr lang="en-IN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		Designation: Executive Engineer</a:t>
            </a:r>
          </a:p>
          <a:p>
            <a:pPr marL="0" indent="0">
              <a:buNone/>
            </a:pP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		Mobile No: 8380015001</a:t>
            </a:r>
          </a:p>
          <a:p>
            <a:pPr marL="0" indent="0">
              <a:buNone/>
            </a:pP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		e-mail ID: ee1-elec.goa@nic.in</a:t>
            </a:r>
          </a:p>
          <a:p>
            <a:pPr marL="0" indent="0">
              <a:buNone/>
            </a:pPr>
            <a:endParaRPr lang="en-IN" sz="2400" dirty="0"/>
          </a:p>
          <a:p>
            <a:pPr marL="0" indent="0">
              <a:buNone/>
            </a:pPr>
            <a:r>
              <a:rPr lang="en-IN" sz="3000" b="1" dirty="0"/>
              <a:t>         Taluka : </a:t>
            </a:r>
            <a:r>
              <a:rPr lang="en-IN" sz="3000" b="1" dirty="0" err="1"/>
              <a:t>Bardez</a:t>
            </a:r>
            <a:endParaRPr lang="en-IN" sz="3000" b="1" dirty="0"/>
          </a:p>
          <a:p>
            <a:pPr marL="0" indent="0">
              <a:buNone/>
            </a:pPr>
            <a:r>
              <a:rPr lang="en-IN" sz="3000" dirty="0"/>
              <a:t>		</a:t>
            </a: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Contact Person: Shri </a:t>
            </a:r>
            <a:r>
              <a:rPr lang="en-IN" sz="3000" dirty="0" err="1">
                <a:latin typeface="Arial" panose="020B0604020202020204" pitchFamily="34" charset="0"/>
                <a:cs typeface="Arial" panose="020B0604020202020204" pitchFamily="34" charset="0"/>
              </a:rPr>
              <a:t>Pradip</a:t>
            </a: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dirty="0" err="1">
                <a:latin typeface="Arial" panose="020B0604020202020204" pitchFamily="34" charset="0"/>
                <a:cs typeface="Arial" panose="020B0604020202020204" pitchFamily="34" charset="0"/>
              </a:rPr>
              <a:t>Narvekar</a:t>
            </a:r>
            <a:endParaRPr lang="en-IN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		Designation: Executive Engineer</a:t>
            </a:r>
          </a:p>
          <a:p>
            <a:pPr marL="0" indent="0">
              <a:buNone/>
            </a:pP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		Mobile No: 8380015006</a:t>
            </a:r>
          </a:p>
          <a:p>
            <a:pPr marL="0" indent="0">
              <a:buNone/>
            </a:pP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		e-mail ID: ee6-elec.goa@nic.in</a:t>
            </a:r>
          </a:p>
        </p:txBody>
      </p:sp>
    </p:spTree>
    <p:extLst>
      <p:ext uri="{BB962C8B-B14F-4D97-AF65-F5344CB8AC3E}">
        <p14:creationId xmlns:p14="http://schemas.microsoft.com/office/powerpoint/2010/main" val="2751051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465049F-34A9-4482-AD8C-DA68DCBF4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2000"/>
            <a:ext cx="8382000" cy="6019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sz="3000" b="1" dirty="0"/>
              <a:t>        Taluka : </a:t>
            </a:r>
            <a:r>
              <a:rPr lang="en-IN" sz="3000" b="1" dirty="0" err="1"/>
              <a:t>Pernem</a:t>
            </a:r>
            <a:endParaRPr lang="en-IN" sz="3000" b="1" dirty="0"/>
          </a:p>
          <a:p>
            <a:pPr marL="0" indent="0">
              <a:buNone/>
            </a:pPr>
            <a:r>
              <a:rPr lang="en-IN" sz="3000" dirty="0"/>
              <a:t>		</a:t>
            </a: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Contact Person: Shri </a:t>
            </a:r>
            <a:r>
              <a:rPr lang="en-IN" sz="3000" dirty="0" err="1">
                <a:latin typeface="Arial" panose="020B0604020202020204" pitchFamily="34" charset="0"/>
                <a:cs typeface="Arial" panose="020B0604020202020204" pitchFamily="34" charset="0"/>
              </a:rPr>
              <a:t>Mallappa</a:t>
            </a: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 H.</a:t>
            </a:r>
          </a:p>
          <a:p>
            <a:pPr marL="0" indent="0">
              <a:buNone/>
            </a:pP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		Designation: Executive Engineer</a:t>
            </a:r>
          </a:p>
          <a:p>
            <a:pPr marL="0" indent="0">
              <a:buNone/>
            </a:pP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		Mobile No: 8380015017</a:t>
            </a:r>
          </a:p>
          <a:p>
            <a:pPr marL="0" indent="0">
              <a:buNone/>
            </a:pP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		e-mail ID: eediv17@gmail.com</a:t>
            </a:r>
          </a:p>
          <a:p>
            <a:pPr marL="0" indent="0">
              <a:buNone/>
            </a:pPr>
            <a:endParaRPr lang="en-IN" sz="2400" dirty="0"/>
          </a:p>
          <a:p>
            <a:pPr marL="0" indent="0">
              <a:buNone/>
            </a:pPr>
            <a:r>
              <a:rPr lang="en-IN" sz="3000" b="1" dirty="0"/>
              <a:t>        Taluka : </a:t>
            </a:r>
            <a:r>
              <a:rPr lang="en-IN" sz="3000" b="1" dirty="0" err="1"/>
              <a:t>Bicholim</a:t>
            </a:r>
            <a:r>
              <a:rPr lang="en-IN" sz="3000" b="1" dirty="0"/>
              <a:t> &amp; </a:t>
            </a:r>
            <a:r>
              <a:rPr lang="en-IN" sz="3000" b="1" dirty="0" err="1"/>
              <a:t>Sattari</a:t>
            </a:r>
            <a:endParaRPr lang="en-IN" sz="3000" b="1" dirty="0"/>
          </a:p>
          <a:p>
            <a:pPr marL="0" indent="0">
              <a:buNone/>
            </a:pPr>
            <a:r>
              <a:rPr lang="en-IN" sz="3000" dirty="0"/>
              <a:t>		</a:t>
            </a: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Contact Person: Shri </a:t>
            </a:r>
            <a:r>
              <a:rPr lang="en-IN" sz="3000" dirty="0" err="1">
                <a:latin typeface="Arial" panose="020B0604020202020204" pitchFamily="34" charset="0"/>
                <a:cs typeface="Arial" panose="020B0604020202020204" pitchFamily="34" charset="0"/>
              </a:rPr>
              <a:t>Sebastiao</a:t>
            </a: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dirty="0" err="1">
                <a:latin typeface="Arial" panose="020B0604020202020204" pitchFamily="34" charset="0"/>
                <a:cs typeface="Arial" panose="020B0604020202020204" pitchFamily="34" charset="0"/>
              </a:rPr>
              <a:t>Fernandes</a:t>
            </a:r>
            <a:endParaRPr lang="en-IN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		Designation: Executive Engineer</a:t>
            </a:r>
          </a:p>
          <a:p>
            <a:pPr marL="0" indent="0">
              <a:buNone/>
            </a:pP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		Mobile No: 8380015005</a:t>
            </a:r>
          </a:p>
          <a:p>
            <a:pPr marL="0" indent="0">
              <a:buNone/>
            </a:pP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		e-mail ID: ee5-elec.goa@nic.in</a:t>
            </a:r>
          </a:p>
        </p:txBody>
      </p:sp>
    </p:spTree>
    <p:extLst>
      <p:ext uri="{BB962C8B-B14F-4D97-AF65-F5344CB8AC3E}">
        <p14:creationId xmlns:p14="http://schemas.microsoft.com/office/powerpoint/2010/main" val="2910726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465049F-34A9-4482-AD8C-DA68DCBF4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2000"/>
            <a:ext cx="8382000" cy="6019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sz="3000" b="1" dirty="0"/>
              <a:t>        Taluka : </a:t>
            </a:r>
            <a:r>
              <a:rPr lang="en-IN" sz="3000" b="1" dirty="0" err="1"/>
              <a:t>Ponda</a:t>
            </a:r>
            <a:r>
              <a:rPr lang="en-IN" sz="3000" b="1" dirty="0"/>
              <a:t> &amp; </a:t>
            </a:r>
            <a:r>
              <a:rPr lang="en-IN" sz="3000" b="1" dirty="0" err="1"/>
              <a:t>Dharbandora</a:t>
            </a:r>
            <a:endParaRPr lang="en-IN" sz="3000" b="1" dirty="0"/>
          </a:p>
          <a:p>
            <a:pPr marL="0" indent="0">
              <a:buNone/>
            </a:pPr>
            <a:r>
              <a:rPr lang="en-IN" sz="3000" dirty="0"/>
              <a:t>		</a:t>
            </a: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Contact Person: Shri </a:t>
            </a:r>
            <a:r>
              <a:rPr lang="en-IN" sz="3000" dirty="0" err="1">
                <a:latin typeface="Arial" panose="020B0604020202020204" pitchFamily="34" charset="0"/>
                <a:cs typeface="Arial" panose="020B0604020202020204" pitchFamily="34" charset="0"/>
              </a:rPr>
              <a:t>Vallabh</a:t>
            </a: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dirty="0" err="1">
                <a:latin typeface="Arial" panose="020B0604020202020204" pitchFamily="34" charset="0"/>
                <a:cs typeface="Arial" panose="020B0604020202020204" pitchFamily="34" charset="0"/>
              </a:rPr>
              <a:t>Samant</a:t>
            </a:r>
            <a:endParaRPr lang="en-IN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		Designation: Executive Engineer</a:t>
            </a:r>
          </a:p>
          <a:p>
            <a:pPr marL="0" indent="0">
              <a:buNone/>
            </a:pP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		Mobile No: 8380015010</a:t>
            </a:r>
          </a:p>
          <a:p>
            <a:pPr marL="0" indent="0">
              <a:buNone/>
            </a:pP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		e-mail ID: </a:t>
            </a:r>
            <a:r>
              <a:rPr lang="en-IN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eeten@rediffmail.com</a:t>
            </a:r>
            <a:endParaRPr lang="en-IN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IN" sz="2400" dirty="0"/>
          </a:p>
          <a:p>
            <a:pPr marL="0" indent="0">
              <a:buNone/>
            </a:pPr>
            <a:r>
              <a:rPr lang="en-IN" sz="3000" b="1" dirty="0"/>
              <a:t>         Taluka : </a:t>
            </a:r>
            <a:r>
              <a:rPr lang="en-IN" sz="3000" b="1" dirty="0" err="1"/>
              <a:t>Mormugao</a:t>
            </a:r>
            <a:endParaRPr lang="en-IN" sz="3000" b="1" dirty="0"/>
          </a:p>
          <a:p>
            <a:pPr marL="0" indent="0">
              <a:buNone/>
            </a:pPr>
            <a:r>
              <a:rPr lang="en-IN" sz="3000" dirty="0"/>
              <a:t>		</a:t>
            </a: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Contact Person: Shri </a:t>
            </a:r>
            <a:r>
              <a:rPr lang="en-IN" sz="3000" dirty="0" err="1">
                <a:latin typeface="Arial" panose="020B0604020202020204" pitchFamily="34" charset="0"/>
                <a:cs typeface="Arial" panose="020B0604020202020204" pitchFamily="34" charset="0"/>
              </a:rPr>
              <a:t>Paulito</a:t>
            </a: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dirty="0" err="1">
                <a:latin typeface="Arial" panose="020B0604020202020204" pitchFamily="34" charset="0"/>
                <a:cs typeface="Arial" panose="020B0604020202020204" pitchFamily="34" charset="0"/>
              </a:rPr>
              <a:t>Viegas</a:t>
            </a:r>
            <a:endParaRPr lang="en-IN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		Designation: Executive Engineer</a:t>
            </a:r>
          </a:p>
          <a:p>
            <a:pPr marL="0" indent="0">
              <a:buNone/>
            </a:pP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		Mobile No: 8380015011</a:t>
            </a:r>
          </a:p>
          <a:p>
            <a:pPr marL="0" indent="0">
              <a:buNone/>
            </a:pP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		e-mail ID: </a:t>
            </a:r>
            <a:r>
              <a:rPr lang="en-IN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exeengelect11@rediffmail.com</a:t>
            </a:r>
            <a:endParaRPr lang="en-IN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043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465049F-34A9-4482-AD8C-DA68DCBF4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85800"/>
            <a:ext cx="8382000" cy="6019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sz="3000" b="1" dirty="0"/>
              <a:t>        Taluka : </a:t>
            </a:r>
            <a:r>
              <a:rPr lang="en-IN" sz="3000" b="1" dirty="0" err="1"/>
              <a:t>Salcette</a:t>
            </a:r>
            <a:endParaRPr lang="en-IN" sz="3000" b="1" dirty="0"/>
          </a:p>
          <a:p>
            <a:pPr marL="0" indent="0">
              <a:buNone/>
            </a:pPr>
            <a:r>
              <a:rPr lang="en-IN" sz="3000" dirty="0"/>
              <a:t>		</a:t>
            </a: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Contact Person: Shri </a:t>
            </a:r>
            <a:r>
              <a:rPr lang="en-IN" sz="3000" dirty="0" err="1">
                <a:latin typeface="Arial" panose="020B0604020202020204" pitchFamily="34" charset="0"/>
                <a:cs typeface="Arial" panose="020B0604020202020204" pitchFamily="34" charset="0"/>
              </a:rPr>
              <a:t>Alvito</a:t>
            </a: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dirty="0" err="1">
                <a:latin typeface="Arial" panose="020B0604020202020204" pitchFamily="34" charset="0"/>
                <a:cs typeface="Arial" panose="020B0604020202020204" pitchFamily="34" charset="0"/>
              </a:rPr>
              <a:t>Fernandes</a:t>
            </a:r>
            <a:endParaRPr lang="en-IN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		Designation: Executive Engineer</a:t>
            </a:r>
          </a:p>
          <a:p>
            <a:pPr marL="0" indent="0">
              <a:buNone/>
            </a:pP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		Mobile No: 8380015004</a:t>
            </a:r>
          </a:p>
          <a:p>
            <a:pPr marL="0" indent="0">
              <a:buNone/>
            </a:pP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		e-mail ID: eeivgoa@gmail.com</a:t>
            </a:r>
          </a:p>
          <a:p>
            <a:pPr marL="0" indent="0">
              <a:buNone/>
            </a:pPr>
            <a:endParaRPr lang="en-IN" sz="2400" dirty="0"/>
          </a:p>
          <a:p>
            <a:pPr marL="0" indent="0">
              <a:buNone/>
            </a:pPr>
            <a:r>
              <a:rPr lang="en-IN" sz="3000" b="1" dirty="0"/>
              <a:t>        Taluka : </a:t>
            </a:r>
            <a:r>
              <a:rPr lang="en-IN" sz="3000" b="1" dirty="0" err="1"/>
              <a:t>Canacona</a:t>
            </a:r>
            <a:endParaRPr lang="en-IN" sz="3000" b="1" dirty="0"/>
          </a:p>
          <a:p>
            <a:pPr marL="0" indent="0">
              <a:buNone/>
            </a:pPr>
            <a:r>
              <a:rPr lang="en-IN" sz="3000" dirty="0"/>
              <a:t>		</a:t>
            </a: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Contact Person: Shri </a:t>
            </a:r>
            <a:r>
              <a:rPr lang="en-IN" sz="3000" dirty="0" err="1">
                <a:latin typeface="Arial" panose="020B0604020202020204" pitchFamily="34" charset="0"/>
                <a:cs typeface="Arial" panose="020B0604020202020204" pitchFamily="34" charset="0"/>
              </a:rPr>
              <a:t>Rajendra</a:t>
            </a: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dirty="0" err="1">
                <a:latin typeface="Arial" panose="020B0604020202020204" pitchFamily="34" charset="0"/>
                <a:cs typeface="Arial" panose="020B0604020202020204" pitchFamily="34" charset="0"/>
              </a:rPr>
              <a:t>Sawant</a:t>
            </a:r>
            <a:endParaRPr lang="en-IN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		Designation: Executive Engineer</a:t>
            </a:r>
          </a:p>
          <a:p>
            <a:pPr marL="0" indent="0">
              <a:buNone/>
            </a:pP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		Mobile No: 8380015016</a:t>
            </a:r>
          </a:p>
          <a:p>
            <a:pPr marL="0" indent="0">
              <a:buNone/>
            </a:pP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		e-mail ID: </a:t>
            </a:r>
            <a:r>
              <a:rPr lang="en-IN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ee16goa@rediffmail.com</a:t>
            </a:r>
            <a:endParaRPr lang="en-IN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81536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963</TotalTime>
  <Words>94</Words>
  <Application>Microsoft Office PowerPoint</Application>
  <PresentationFormat>On-screen Show (4:3)</PresentationFormat>
  <Paragraphs>72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Wisp</vt:lpstr>
      <vt:lpstr>PowerPoint Presentation</vt:lpstr>
      <vt:lpstr>Online Application for New Connections &amp; other Services.</vt:lpstr>
      <vt:lpstr>Screenshot of Department website</vt:lpstr>
      <vt:lpstr>Screenshot of Webpage for All Online services</vt:lpstr>
      <vt:lpstr>Screenshot for New Power Connections</vt:lpstr>
      <vt:lpstr>Department Contact Persons for Swayampurna Goa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111</dc:creator>
  <cp:lastModifiedBy>Pascoal Alvares</cp:lastModifiedBy>
  <cp:revision>115</cp:revision>
  <cp:lastPrinted>2021-04-08T05:57:01Z</cp:lastPrinted>
  <dcterms:created xsi:type="dcterms:W3CDTF">2020-12-31T07:07:29Z</dcterms:created>
  <dcterms:modified xsi:type="dcterms:W3CDTF">2021-04-09T13:10:47Z</dcterms:modified>
</cp:coreProperties>
</file>