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5" r:id="rId1"/>
  </p:sldMasterIdLst>
  <p:sldIdLst>
    <p:sldId id="256" r:id="rId2"/>
    <p:sldId id="264" r:id="rId3"/>
    <p:sldId id="268" r:id="rId4"/>
    <p:sldId id="270" r:id="rId5"/>
    <p:sldId id="272" r:id="rId6"/>
    <p:sldId id="266" r:id="rId7"/>
    <p:sldId id="273" r:id="rId8"/>
    <p:sldId id="275" r:id="rId9"/>
    <p:sldId id="276" r:id="rId10"/>
    <p:sldId id="274" r:id="rId11"/>
    <p:sldId id="277" r:id="rId1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8" autoAdjust="0"/>
    <p:restoredTop sz="95501" autoAdjust="0"/>
  </p:normalViewPr>
  <p:slideViewPr>
    <p:cSldViewPr>
      <p:cViewPr varScale="1">
        <p:scale>
          <a:sx n="74" d="100"/>
          <a:sy n="74" d="100"/>
        </p:scale>
        <p:origin x="4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2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3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33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631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5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85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6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2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6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5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22A5-4CF3-4E1C-A6C3-4B3719F93264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ADDAC1-F96A-465F-856D-66F97437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4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14400"/>
            <a:ext cx="1101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03262" y="22860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Presentation on 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Swayampurna Goa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Electricity Department. </a:t>
            </a:r>
          </a:p>
        </p:txBody>
      </p:sp>
    </p:spTree>
    <p:extLst>
      <p:ext uri="{BB962C8B-B14F-4D97-AF65-F5344CB8AC3E}">
        <p14:creationId xmlns:p14="http://schemas.microsoft.com/office/powerpoint/2010/main" val="144241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65049F-34A9-4482-AD8C-DA68DCB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83820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b="1" dirty="0"/>
              <a:t>        Taluka : </a:t>
            </a:r>
            <a:r>
              <a:rPr lang="en-IN" sz="3000" b="1" dirty="0" err="1"/>
              <a:t>Sanguem</a:t>
            </a:r>
            <a:r>
              <a:rPr lang="en-IN" sz="3000" b="1" dirty="0"/>
              <a:t> &amp; </a:t>
            </a:r>
            <a:r>
              <a:rPr lang="en-IN" sz="3000" b="1" dirty="0" err="1"/>
              <a:t>Quepem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Vinayak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Mhalshekar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8380015007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eediv7@yahoo.co.in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4119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65049F-34A9-4482-AD8C-DA68DCB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83820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b="1" dirty="0"/>
              <a:t>        </a:t>
            </a:r>
          </a:p>
          <a:p>
            <a:pPr marL="0" indent="0">
              <a:buNone/>
            </a:pPr>
            <a:endParaRPr lang="en-IN" sz="3000" b="1" dirty="0"/>
          </a:p>
          <a:p>
            <a:pPr marL="0" indent="0">
              <a:buNone/>
            </a:pPr>
            <a:endParaRPr lang="en-IN" sz="3000" b="1" dirty="0"/>
          </a:p>
          <a:p>
            <a:pPr marL="0" indent="0">
              <a:buNone/>
            </a:pPr>
            <a:endParaRPr lang="en-IN" sz="3000" b="1" dirty="0"/>
          </a:p>
          <a:p>
            <a:pPr marL="0" indent="0" algn="ctr">
              <a:buNone/>
            </a:pPr>
            <a:r>
              <a:rPr lang="en-IN" sz="40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6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BFD9D-FBA1-40F3-86A5-8E5050EC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7696200" cy="1052290"/>
          </a:xfrm>
        </p:spPr>
        <p:txBody>
          <a:bodyPr>
            <a:noAutofit/>
          </a:bodyPr>
          <a:lstStyle/>
          <a:p>
            <a:r>
              <a:rPr lang="en-IN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Online Application for New Connections &amp; other Services.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E051-6E00-4E16-BC04-2AFAD2645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2" y="1919510"/>
            <a:ext cx="7391398" cy="4709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Services:</a:t>
            </a:r>
          </a:p>
          <a:p>
            <a:pPr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 of Load</a:t>
            </a:r>
          </a:p>
          <a:p>
            <a:pPr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 of Name </a:t>
            </a:r>
          </a:p>
          <a:p>
            <a:pPr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 of Category.</a:t>
            </a:r>
          </a:p>
          <a:p>
            <a:pPr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Shifting of meters</a:t>
            </a:r>
            <a:endParaRPr lang="en-IN" sz="3200" dirty="0"/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Visit Electricity Department Website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https://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www.goaelectricity.gov.in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7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A70EAF-D0D6-4BD1-A3F7-D2E04343A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067800" cy="5715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76F9C7E-C171-416D-BD8C-A51084AE2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455" y="304800"/>
            <a:ext cx="6607946" cy="595090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Screenshot of Department website</a:t>
            </a:r>
            <a:endParaRPr lang="en-IN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5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29F51F-59E5-4F12-B521-B78291B33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839200" cy="5715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501A92-2826-42BF-891A-00ED1B21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52400"/>
            <a:ext cx="7924799" cy="685800"/>
          </a:xfrm>
        </p:spPr>
        <p:txBody>
          <a:bodyPr>
            <a:normAutofit fontScale="90000"/>
          </a:bodyPr>
          <a:lstStyle/>
          <a:p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Screenshot of Webpage for All Online services</a:t>
            </a:r>
            <a:endParaRPr lang="en-IN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3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501A92-2826-42BF-891A-00ED1B21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605507"/>
            <a:ext cx="7924799" cy="685800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Screenshot for New Power Connections</a:t>
            </a:r>
            <a:endParaRPr lang="en-IN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291307"/>
            <a:ext cx="8153400" cy="55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9D92-66F8-4FD5-A39C-B8673E14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304800"/>
            <a:ext cx="6934200" cy="976090"/>
          </a:xfrm>
        </p:spPr>
        <p:txBody>
          <a:bodyPr>
            <a:noAutofit/>
          </a:bodyPr>
          <a:lstStyle/>
          <a:p>
            <a:pPr algn="ctr"/>
            <a:r>
              <a:rPr lang="en-US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Department Contact Persons for </a:t>
            </a:r>
            <a:r>
              <a:rPr lang="en-US" sz="3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Swayampurna </a:t>
            </a:r>
            <a:r>
              <a:rPr lang="en-US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Goa</a:t>
            </a:r>
            <a:endParaRPr lang="en-IN" sz="3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049F-34A9-4482-AD8C-DA68DCB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000" b="1" dirty="0"/>
              <a:t>         Taluka : </a:t>
            </a:r>
            <a:r>
              <a:rPr lang="en-IN" sz="3000" b="1" dirty="0" err="1"/>
              <a:t>Tiswadi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Arun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Patil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8380015001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ee1-elec.goa@nic.in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3000" b="1" dirty="0"/>
              <a:t>         Taluka : </a:t>
            </a:r>
            <a:r>
              <a:rPr lang="en-IN" sz="3000" b="1" dirty="0" err="1"/>
              <a:t>Bardez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Pradip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Narvekar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8380015006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ee6-elec.goa@nic.in</a:t>
            </a:r>
          </a:p>
        </p:txBody>
      </p:sp>
    </p:spTree>
    <p:extLst>
      <p:ext uri="{BB962C8B-B14F-4D97-AF65-F5344CB8AC3E}">
        <p14:creationId xmlns:p14="http://schemas.microsoft.com/office/powerpoint/2010/main" val="275105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65049F-34A9-4482-AD8C-DA68DCB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000" b="1" dirty="0"/>
              <a:t>        Taluka : </a:t>
            </a:r>
            <a:r>
              <a:rPr lang="en-IN" sz="3000" b="1" dirty="0" err="1"/>
              <a:t>Pernem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Mallappa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H.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8380015017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eediv17@gmail.com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3000" b="1" dirty="0"/>
              <a:t>        Taluka : </a:t>
            </a:r>
            <a:r>
              <a:rPr lang="en-IN" sz="3000" b="1" dirty="0" err="1"/>
              <a:t>Bicholim</a:t>
            </a:r>
            <a:r>
              <a:rPr lang="en-IN" sz="3000" b="1" dirty="0"/>
              <a:t> &amp; </a:t>
            </a:r>
            <a:r>
              <a:rPr lang="en-IN" sz="3000" b="1" dirty="0" err="1"/>
              <a:t>Sattari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Sebastiao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Fernandes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8380015005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ee5-elec.goa@nic.in</a:t>
            </a:r>
          </a:p>
        </p:txBody>
      </p:sp>
    </p:spTree>
    <p:extLst>
      <p:ext uri="{BB962C8B-B14F-4D97-AF65-F5344CB8AC3E}">
        <p14:creationId xmlns:p14="http://schemas.microsoft.com/office/powerpoint/2010/main" val="291072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65049F-34A9-4482-AD8C-DA68DCB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000" b="1" dirty="0"/>
              <a:t>        Taluka : </a:t>
            </a:r>
            <a:r>
              <a:rPr lang="en-IN" sz="3000" b="1" dirty="0" err="1"/>
              <a:t>Ponda</a:t>
            </a:r>
            <a:r>
              <a:rPr lang="en-IN" sz="3000" b="1" dirty="0"/>
              <a:t> &amp; </a:t>
            </a:r>
            <a:r>
              <a:rPr lang="en-IN" sz="3000" b="1" dirty="0" err="1"/>
              <a:t>Dharbandora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Vallabh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Samant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8380015010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</a:t>
            </a:r>
            <a:r>
              <a:rPr lang="en-I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eeten@rediffmail.com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3000" b="1" dirty="0"/>
              <a:t>         Taluka : </a:t>
            </a:r>
            <a:r>
              <a:rPr lang="en-IN" sz="3000" b="1" dirty="0" err="1"/>
              <a:t>Mormugao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Paulito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Viegas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8380015011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</a:t>
            </a:r>
            <a:r>
              <a:rPr lang="en-I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exeengelect11@rediffmail.com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43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65049F-34A9-4482-AD8C-DA68DCB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000" b="1" dirty="0"/>
              <a:t>        Taluka : </a:t>
            </a:r>
            <a:r>
              <a:rPr lang="en-IN" sz="3000" b="1" dirty="0" err="1"/>
              <a:t>Salcette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Alvito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Fernandes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8380015004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eeivgoa@gmail.com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3000" b="1" dirty="0"/>
              <a:t>        Taluka : </a:t>
            </a:r>
            <a:r>
              <a:rPr lang="en-IN" sz="3000" b="1" dirty="0" err="1"/>
              <a:t>Canacona</a:t>
            </a:r>
            <a:endParaRPr lang="en-IN" sz="3000" b="1" dirty="0"/>
          </a:p>
          <a:p>
            <a:pPr marL="0" indent="0">
              <a:buNone/>
            </a:pPr>
            <a:r>
              <a:rPr lang="en-IN" sz="3000" dirty="0"/>
              <a:t>		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Contact Person: Shri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Rajendra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dirty="0" err="1">
                <a:latin typeface="Arial" panose="020B0604020202020204" pitchFamily="34" charset="0"/>
                <a:cs typeface="Arial" panose="020B0604020202020204" pitchFamily="34" charset="0"/>
              </a:rPr>
              <a:t>Sawant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Designation: Executive Engineer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Mobile No: 8380015016</a:t>
            </a:r>
          </a:p>
          <a:p>
            <a:pPr marL="0" indent="0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		e-mail ID: </a:t>
            </a:r>
            <a:r>
              <a:rPr lang="en-I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ee16goa@rediffmail.com</a:t>
            </a:r>
            <a:endParaRPr lang="en-IN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153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963</TotalTime>
  <Words>94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PowerPoint Presentation</vt:lpstr>
      <vt:lpstr>Online Application for New Connections &amp; other Services.</vt:lpstr>
      <vt:lpstr>Screenshot of Department website</vt:lpstr>
      <vt:lpstr>Screenshot of Webpage for All Online services</vt:lpstr>
      <vt:lpstr>Screenshot for New Power Connections</vt:lpstr>
      <vt:lpstr>Department Contact Persons for Swayampurna Goa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111</dc:creator>
  <cp:lastModifiedBy>Pascoal Alvares</cp:lastModifiedBy>
  <cp:revision>115</cp:revision>
  <cp:lastPrinted>2021-04-08T05:57:01Z</cp:lastPrinted>
  <dcterms:created xsi:type="dcterms:W3CDTF">2020-12-31T07:07:29Z</dcterms:created>
  <dcterms:modified xsi:type="dcterms:W3CDTF">2021-04-09T13:10:47Z</dcterms:modified>
</cp:coreProperties>
</file>